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26" r:id="rId1"/>
  </p:sldMasterIdLst>
  <p:notesMasterIdLst>
    <p:notesMasterId r:id="rId3"/>
  </p:notesMasterIdLst>
  <p:handoutMasterIdLst>
    <p:handoutMasterId r:id="rId4"/>
  </p:handoutMasterIdLst>
  <p:sldIdLst>
    <p:sldId id="293" r:id="rId2"/>
  </p:sldIdLst>
  <p:sldSz cx="12192000" cy="6858000"/>
  <p:notesSz cx="7023100" cy="93091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Geomanist" panose="02000503000000020004" pitchFamily="50" charset="0"/>
      <p:regular r:id="rId9"/>
      <p:italic r:id="rId10"/>
    </p:embeddedFont>
    <p:embeddedFont>
      <p:font typeface="Geomanist Bold" panose="02000503000000020004" pitchFamily="50" charset="0"/>
      <p:bold r:id="rId11"/>
    </p:embeddedFont>
    <p:embeddedFont>
      <p:font typeface="Geomanist Light" panose="02000503000000020004" pitchFamily="50" charset="0"/>
      <p:regular r:id="rId12"/>
    </p:embeddedFont>
    <p:embeddedFont>
      <p:font typeface="Montserrat" panose="00000500000000000000" pitchFamily="2" charset="0"/>
      <p:regular r:id="rId13"/>
      <p:bold r:id="rId14"/>
      <p:italic r:id="rId15"/>
      <p:boldItalic r:id="rId16"/>
    </p:embeddedFont>
    <p:embeddedFont>
      <p:font typeface="Montserrat SemiBold" panose="00000700000000000000" pitchFamily="2" charset="0"/>
      <p:bold r:id="rId17"/>
      <p:boldItalic r:id="rId18"/>
    </p:embeddedFont>
  </p:embeddedFontLst>
  <p:defaultTextStyle>
    <a:defPPr>
      <a:defRPr lang="es-MX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997" userDrawn="1">
          <p15:clr>
            <a:srgbClr val="A4A3A4"/>
          </p15:clr>
        </p15:guide>
        <p15:guide id="3" pos="7491" userDrawn="1">
          <p15:clr>
            <a:srgbClr val="A4A3A4"/>
          </p15:clr>
        </p15:guide>
        <p15:guide id="4" orient="horz" pos="33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C945A"/>
    <a:srgbClr val="DEC9A2"/>
    <a:srgbClr val="A42145"/>
    <a:srgbClr val="6E152E"/>
    <a:srgbClr val="245C4F"/>
    <a:srgbClr val="404040"/>
    <a:srgbClr val="69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59" autoAdjust="0"/>
    <p:restoredTop sz="98153" autoAdjust="0"/>
  </p:normalViewPr>
  <p:slideViewPr>
    <p:cSldViewPr snapToGrid="0">
      <p:cViewPr varScale="1">
        <p:scale>
          <a:sx n="72" d="100"/>
          <a:sy n="72" d="100"/>
        </p:scale>
        <p:origin x="882" y="66"/>
      </p:cViewPr>
      <p:guideLst>
        <p:guide pos="3840"/>
        <p:guide orient="horz" pos="3997"/>
        <p:guide pos="7491"/>
        <p:guide orient="horz" pos="33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3" Type="http://schemas.openxmlformats.org/officeDocument/2006/relationships/notesMaster" Target="notesMasters/notesMaster1.xml"/><Relationship Id="rId21" Type="http://schemas.openxmlformats.org/officeDocument/2006/relationships/theme" Target="theme/theme1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10" Type="http://schemas.openxmlformats.org/officeDocument/2006/relationships/font" Target="fonts/font6.fntdata"/><Relationship Id="rId19" Type="http://schemas.openxmlformats.org/officeDocument/2006/relationships/presProps" Target="presProps.xml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27D54E-8C2E-5140-8C91-3FEA4A3A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D13BB7-3677-894F-9A14-A00678783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8135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r">
              <a:defRPr sz="1200"/>
            </a:lvl1pPr>
          </a:lstStyle>
          <a:p>
            <a:fld id="{F95092CE-056A-8E4F-AA38-7AF6D4E38A72}" type="datetimeFigureOut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DC28EA-8CAC-E143-B39A-5889FAF729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C73B85-DAD0-4144-A9F5-B99516FD33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8135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r">
              <a:defRPr sz="1200"/>
            </a:lvl1pPr>
          </a:lstStyle>
          <a:p>
            <a:fld id="{2283F5F3-A0C0-064E-A21B-3D52FC9E23D3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95397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8135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r">
              <a:defRPr sz="1200"/>
            </a:lvl1pPr>
          </a:lstStyle>
          <a:p>
            <a:fld id="{1A0E016B-CAC3-6B4C-90C0-D7AA6A747DA3}" type="datetimeFigureOut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23900" y="1163638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333" tIns="45168" rIns="90333" bIns="45168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2310" y="4480021"/>
            <a:ext cx="5618480" cy="3665458"/>
          </a:xfrm>
          <a:prstGeom prst="rect">
            <a:avLst/>
          </a:prstGeom>
        </p:spPr>
        <p:txBody>
          <a:bodyPr vert="horz" lIns="90333" tIns="45168" rIns="90333" bIns="45168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1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8135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r">
              <a:defRPr sz="1200"/>
            </a:lvl1pPr>
          </a:lstStyle>
          <a:p>
            <a:fld id="{4ABF3107-FFE8-3645-B89F-777090C37BF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9890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0B533C-13F6-214B-8CDF-8875E1264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1C8A079-A9DD-D446-AA2B-69C7E216D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61F02EF-E15C-7D4B-A40A-A404CE41E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DCC2B94-79F1-2E4C-AC8D-068AC5E15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2293126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325563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2072640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C6386-2A49-4E71-9483-A022BD968E93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4669C8D-E6AE-DD4A-AC37-D27A5118864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2072640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674647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2AFEB7-75D0-BE47-81B9-4E56BC16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BB0E3-A34B-4055-BB24-35400B9A5AB2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F20D03-13BE-A948-A10F-E6525E78D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66C5EE-81CC-6D43-8FD4-29ED2886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0920309-05E5-DF4A-9915-FBFC0ED1E3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0B691BD6-0D46-9E42-AE79-4D3615065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42489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5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720" y="555683"/>
            <a:ext cx="4114800" cy="1029144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88560" y="1825625"/>
            <a:ext cx="6365240" cy="43513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93AC-693C-483E-A242-C2E89EAD95D8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38441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81228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963D53-86E4-3449-8A9F-7C1952BB8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140E97-7765-7741-B37A-43F8A020F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8D9C87-B7C4-0545-9119-56CC0C07B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5792044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84864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406214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ido con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5D9DB7-F1B2-3941-8B03-1576108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43AE6-8C2C-494F-A638-A73FDFE65F34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695825-735B-B840-9E9D-D85D60F4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711505-64F3-3849-8F5B-1CE6842C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102310E-A4CF-E948-B792-8AFA51838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97" y="3148034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5193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3A54153E-355E-3C40-B508-5337B24D6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2989C84A-6259-46E7-BD7A-8DE6E91DE4B0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33086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Diseño personalizad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4A1ADC4-8F9E-7348-816F-C00C9B82A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9844E-9B62-4CA7-89EF-E142FF7EC456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CB84907-060D-AF46-94EB-77E9E6992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A9FE25-529C-C643-8C50-F8F91B5A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F2DB6AC-9A7C-414E-AFE4-4F5933719B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060859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DC9B4D7-BCB7-EC4E-BF24-EDB3A38190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1865811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1A72765-293D-3444-BD4D-E3F78760BD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1865811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57844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BF6CD-679B-417F-A9EE-ED25E60EF2A1}" type="datetime1">
              <a:rPr lang="es-MX" smtClean="0"/>
              <a:t>14.11.2024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A711F-1A03-4B4E-A5DD-138F42DD93F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0482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048473-27E5-4E41-AF4E-21BFDA181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89775" y="2529852"/>
            <a:ext cx="5201408" cy="1081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 dirty="0"/>
              <a:t>Primera línea título</a:t>
            </a:r>
          </a:p>
          <a:p>
            <a:pPr lvl="0"/>
            <a:r>
              <a:rPr lang="es-MX" dirty="0"/>
              <a:t>Segunda línea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25A7A5-1EA6-8941-977D-2E4D4948AA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7298D9-19F6-A543-92E4-24726F723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5C90AE-3759-ED46-BF07-4A66872634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42069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1" kern="1200">
          <a:solidFill>
            <a:srgbClr val="A7802D"/>
          </a:solidFill>
          <a:latin typeface="MadrePatri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larios@inami.gob.mx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 Imagen">
            <a:extLst>
              <a:ext uri="{FF2B5EF4-FFF2-40B4-BE49-F238E27FC236}">
                <a16:creationId xmlns:a16="http://schemas.microsoft.com/office/drawing/2014/main" id="{20329777-CB62-4037-AB1B-4E2B2321C9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75643" y="0"/>
            <a:ext cx="3286539" cy="490035"/>
          </a:xfrm>
          <a:prstGeom prst="rect">
            <a:avLst/>
          </a:prstGeom>
          <a:ln>
            <a:noFill/>
          </a:ln>
        </p:spPr>
      </p:pic>
      <p:sp>
        <p:nvSpPr>
          <p:cNvPr id="5" name="15 Rectángulo">
            <a:extLst>
              <a:ext uri="{FF2B5EF4-FFF2-40B4-BE49-F238E27FC236}">
                <a16:creationId xmlns:a16="http://schemas.microsoft.com/office/drawing/2014/main" id="{F60C9212-E682-48DF-B1E1-C4DE5D913750}"/>
              </a:ext>
            </a:extLst>
          </p:cNvPr>
          <p:cNvSpPr/>
          <p:nvPr/>
        </p:nvSpPr>
        <p:spPr>
          <a:xfrm>
            <a:off x="1" y="1556273"/>
            <a:ext cx="3776870" cy="80021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+mj-lt"/>
              </a:rPr>
              <a:t>Gral. José de Jesús Barajas Santos</a:t>
            </a:r>
          </a:p>
          <a:p>
            <a:pPr algn="ctr"/>
            <a:r>
              <a:rPr lang="es-MX" sz="1400" b="1" dirty="0">
                <a:solidFill>
                  <a:schemeClr val="bg1"/>
                </a:solidFill>
                <a:latin typeface="+mj-lt"/>
              </a:rPr>
              <a:t>Titular de la Oficina de Representación del INM en Zacatecas</a:t>
            </a:r>
            <a:endParaRPr lang="es-MX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D2D26D3-FD3A-44AC-8B93-E55D2DCF8675}"/>
              </a:ext>
            </a:extLst>
          </p:cNvPr>
          <p:cNvSpPr txBox="1"/>
          <p:nvPr/>
        </p:nvSpPr>
        <p:spPr>
          <a:xfrm>
            <a:off x="-4586" y="4770665"/>
            <a:ext cx="3776870" cy="2001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Información de Contacto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 2"/>
              </a:rPr>
              <a:t> </a:t>
            </a: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Personal: 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</a:rPr>
              <a:t>4921236764</a:t>
            </a:r>
            <a:endParaRPr lang="es-MX" sz="1400" b="1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  <a:p>
            <a:pPr marL="0" indent="0" algn="l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Trabajo: 4929250058 Ext. 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</a:rPr>
              <a:t>8680201</a:t>
            </a:r>
            <a:endParaRPr lang="es-MX" sz="1400" b="1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*"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Institucional: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jbarajas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nami.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ob.mx</a:t>
            </a:r>
            <a:endParaRPr lang="es-MX" sz="1400" b="1" baseline="0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s-MX" sz="1400" b="1" baseline="0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1D50CEB-15BE-4F04-A8D2-3399305132F2}"/>
              </a:ext>
            </a:extLst>
          </p:cNvPr>
          <p:cNvSpPr txBox="1"/>
          <p:nvPr/>
        </p:nvSpPr>
        <p:spPr>
          <a:xfrm>
            <a:off x="0" y="2724978"/>
            <a:ext cx="3776870" cy="1022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manist" pitchFamily="50" charset="0"/>
              </a:rPr>
              <a:t>Formación Académica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manist" pitchFamily="50" charset="0"/>
                <a:ea typeface="Calibri"/>
                <a:cs typeface="Times New Roman"/>
              </a:rPr>
              <a:t>Maestría en Seguridad Nacional.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lang="es-MX" sz="1400" b="1" dirty="0">
                <a:solidFill>
                  <a:schemeClr val="bg1"/>
                </a:solidFill>
                <a:latin typeface="Geomanist" pitchFamily="50" charset="0"/>
                <a:ea typeface="Calibri"/>
                <a:cs typeface="Times New Roman"/>
              </a:rPr>
              <a:t>Licenciatura de Piloto Aviador Militar.</a:t>
            </a:r>
            <a:endParaRPr kumimoji="0" lang="es-MX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eomanist" pitchFamily="50" charset="0"/>
              <a:ea typeface="Calibri"/>
              <a:cs typeface="Times New Roman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4B57F58-1E76-4D02-B030-97FD91FB52DB}"/>
              </a:ext>
            </a:extLst>
          </p:cNvPr>
          <p:cNvSpPr/>
          <p:nvPr/>
        </p:nvSpPr>
        <p:spPr>
          <a:xfrm>
            <a:off x="1325219" y="85505"/>
            <a:ext cx="1126435" cy="1338248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167ED93-2177-4ECE-A34B-55D4880D62A1}"/>
              </a:ext>
            </a:extLst>
          </p:cNvPr>
          <p:cNvSpPr txBox="1"/>
          <p:nvPr/>
        </p:nvSpPr>
        <p:spPr>
          <a:xfrm>
            <a:off x="3965714" y="490035"/>
            <a:ext cx="8146773" cy="6274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s-MX" sz="1600" b="1" dirty="0">
                <a:solidFill>
                  <a:srgbClr val="B38E5D"/>
                </a:solidFill>
                <a:effectLst/>
                <a:latin typeface="+mj-lt"/>
              </a:rPr>
              <a:t>EXPERIENCIA LABORAL</a:t>
            </a:r>
            <a:endParaRPr lang="es-MX" sz="1050" b="1" dirty="0">
              <a:solidFill>
                <a:srgbClr val="B38E5D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s-MX" sz="1600" b="1" dirty="0">
                <a:solidFill>
                  <a:srgbClr val="A7802D"/>
                </a:solidFill>
                <a:effectLst/>
                <a:latin typeface="+mj-lt"/>
              </a:rPr>
              <a:t>TRAYECTORIA INM</a:t>
            </a:r>
          </a:p>
          <a:p>
            <a:pPr lvl="0" algn="just" defTabSz="914400" rtl="0" eaLnBrk="1" latinLnBrk="0" hangingPunct="1">
              <a:lnSpc>
                <a:spcPct val="150000"/>
              </a:lnSpc>
              <a:spcAft>
                <a:spcPts val="0"/>
              </a:spcAft>
              <a:buFont typeface="Wingdings"/>
            </a:pPr>
            <a:r>
              <a:rPr lang="es-MX" sz="1300" b="1" kern="1200" dirty="0">
                <a:solidFill>
                  <a:srgbClr val="660033"/>
                </a:solidFill>
                <a:effectLst/>
                <a:latin typeface="+mj-lt"/>
                <a:ea typeface="+mn-ea"/>
                <a:cs typeface="+mn-cs"/>
              </a:rPr>
              <a:t>Año de ingreso al INM: 2019</a:t>
            </a:r>
          </a:p>
          <a:p>
            <a:pPr marL="342900" lvl="0" indent="-342900" algn="just" defTabSz="914400" rtl="0" eaLnBrk="1" latinLnBrk="0" hangingPunct="1">
              <a:lnSpc>
                <a:spcPct val="150000"/>
              </a:lnSpc>
              <a:spcAft>
                <a:spcPts val="0"/>
              </a:spcAft>
              <a:buFont typeface="Wingdings"/>
              <a:buChar char=""/>
            </a:pPr>
            <a:r>
              <a:rPr lang="es-MX" sz="1300" b="1" kern="1200" dirty="0">
                <a:solidFill>
                  <a:srgbClr val="660033"/>
                </a:solidFill>
                <a:effectLst/>
                <a:latin typeface="+mj-lt"/>
                <a:ea typeface="+mn-ea"/>
                <a:cs typeface="+mn-cs"/>
              </a:rPr>
              <a:t>Oficina de Representación en el Estado de Zacatecas</a:t>
            </a:r>
          </a:p>
          <a:p>
            <a:pPr lvl="0" algn="just" defTabSz="914400" rtl="0" eaLnBrk="1" latinLnBrk="0" hangingPunct="1">
              <a:lnSpc>
                <a:spcPct val="150000"/>
              </a:lnSpc>
              <a:spcAft>
                <a:spcPts val="0"/>
              </a:spcAft>
            </a:pPr>
            <a:r>
              <a:rPr lang="es-MX" sz="1300" b="1" kern="120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       01/06/2022 - a la fecha:</a:t>
            </a:r>
            <a:r>
              <a:rPr lang="es-MX" sz="1300" b="1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</a:t>
            </a:r>
            <a:r>
              <a:rPr lang="es-MX" sz="1300" b="0" kern="120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Titular de Oficina de Representación.</a:t>
            </a:r>
          </a:p>
          <a:p>
            <a:pPr marL="342900" lvl="0" indent="-342900" algn="just" defTabSz="914400" rtl="0" eaLnBrk="1" latinLnBrk="0" hangingPunct="1">
              <a:lnSpc>
                <a:spcPct val="150000"/>
              </a:lnSpc>
              <a:spcAft>
                <a:spcPts val="0"/>
              </a:spcAft>
              <a:buFont typeface="Wingdings"/>
              <a:buChar char=""/>
            </a:pPr>
            <a:r>
              <a:rPr lang="es-MX" sz="1300" b="1" kern="1200" dirty="0">
                <a:solidFill>
                  <a:srgbClr val="660033"/>
                </a:solidFill>
                <a:effectLst/>
                <a:latin typeface="+mj-lt"/>
                <a:ea typeface="+mn-ea"/>
                <a:cs typeface="+mn-cs"/>
              </a:rPr>
              <a:t>Oficina de Representación en el Estado de Aguascalientes</a:t>
            </a:r>
          </a:p>
          <a:p>
            <a:pPr marL="0" lvl="0" indent="0" algn="just" defTabSz="914400" rtl="0" eaLnBrk="1" latinLnBrk="0" hangingPunct="1">
              <a:lnSpc>
                <a:spcPct val="150000"/>
              </a:lnSpc>
              <a:spcAft>
                <a:spcPts val="0"/>
              </a:spcAft>
              <a:buFont typeface="Wingdings"/>
              <a:buNone/>
            </a:pPr>
            <a:r>
              <a:rPr lang="es-MX" sz="1300" b="1" kern="120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       16/10/2021-31/05/2022: </a:t>
            </a:r>
            <a:r>
              <a:rPr lang="es-MX" sz="1300" b="0" kern="120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Titular de la Oficina de Representación.</a:t>
            </a:r>
          </a:p>
          <a:p>
            <a:pPr marL="342900" lvl="0" indent="-342900" algn="just" defTabSz="914400" rtl="0" eaLnBrk="1" latinLnBrk="0" hangingPunct="1">
              <a:lnSpc>
                <a:spcPct val="150000"/>
              </a:lnSpc>
              <a:spcAft>
                <a:spcPts val="0"/>
              </a:spcAft>
              <a:buFont typeface="Wingdings"/>
              <a:buChar char=""/>
            </a:pPr>
            <a:r>
              <a:rPr lang="es-MX" sz="1300" b="1" kern="1200" dirty="0">
                <a:solidFill>
                  <a:srgbClr val="660033"/>
                </a:solidFill>
                <a:effectLst/>
                <a:latin typeface="+mj-lt"/>
                <a:ea typeface="+mn-ea"/>
                <a:cs typeface="+mn-cs"/>
              </a:rPr>
              <a:t>Oficina de Representación en el Estado de Nuevo León</a:t>
            </a:r>
          </a:p>
          <a:p>
            <a:pPr marL="0" lvl="0" indent="0" algn="just" defTabSz="914400" rtl="0" eaLnBrk="1" latinLnBrk="0" hangingPunct="1">
              <a:lnSpc>
                <a:spcPct val="150000"/>
              </a:lnSpc>
              <a:spcAft>
                <a:spcPts val="0"/>
              </a:spcAft>
              <a:buFont typeface="Wingdings"/>
              <a:buNone/>
            </a:pPr>
            <a:r>
              <a:rPr lang="es-MX" sz="1300" b="1" kern="1200" baseline="0" dirty="0">
                <a:solidFill>
                  <a:srgbClr val="660033"/>
                </a:solidFill>
                <a:effectLst/>
                <a:latin typeface="+mj-lt"/>
                <a:ea typeface="+mn-ea"/>
                <a:cs typeface="+mn-cs"/>
              </a:rPr>
              <a:t>        </a:t>
            </a:r>
            <a:r>
              <a:rPr lang="es-MX" sz="1300" b="1" kern="1200" dirty="0">
                <a:solidFill>
                  <a:srgbClr val="660033"/>
                </a:solidFill>
                <a:effectLst/>
                <a:latin typeface="+mj-lt"/>
                <a:ea typeface="+mn-ea"/>
                <a:cs typeface="+mn-cs"/>
              </a:rPr>
              <a:t>   </a:t>
            </a:r>
            <a:r>
              <a:rPr lang="es-MX" sz="1300" b="1" kern="120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01/02/2021-15/10/2021: </a:t>
            </a:r>
            <a:r>
              <a:rPr lang="es-MX" sz="1300" b="0" kern="120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Titular de la Oficina de Representación.</a:t>
            </a:r>
          </a:p>
          <a:p>
            <a:pPr marL="342900" lvl="0" indent="-342900" algn="just" defTabSz="914400" rtl="0" eaLnBrk="1" latinLnBrk="0" hangingPunct="1">
              <a:lnSpc>
                <a:spcPct val="150000"/>
              </a:lnSpc>
              <a:spcAft>
                <a:spcPts val="0"/>
              </a:spcAft>
              <a:buFont typeface="Wingdings"/>
              <a:buChar char=""/>
            </a:pPr>
            <a:r>
              <a:rPr lang="es-MX" sz="1300" b="1" kern="1200" dirty="0">
                <a:solidFill>
                  <a:srgbClr val="660033"/>
                </a:solidFill>
                <a:effectLst/>
                <a:latin typeface="+mj-lt"/>
                <a:ea typeface="+mn-ea"/>
                <a:cs typeface="+mn-cs"/>
              </a:rPr>
              <a:t>Oficina de Representación en el Estado de Coahuila</a:t>
            </a:r>
          </a:p>
          <a:p>
            <a:pPr marL="0" lvl="0" indent="0" algn="just" defTabSz="914400" rtl="0" eaLnBrk="1" latinLnBrk="0" hangingPunct="1">
              <a:lnSpc>
                <a:spcPct val="150000"/>
              </a:lnSpc>
              <a:spcAft>
                <a:spcPts val="0"/>
              </a:spcAft>
              <a:buFont typeface="Wingdings"/>
              <a:buNone/>
            </a:pPr>
            <a:r>
              <a:rPr lang="es-MX" sz="1300" b="1" kern="1200" baseline="0" dirty="0">
                <a:solidFill>
                  <a:srgbClr val="660033"/>
                </a:solidFill>
                <a:effectLst/>
                <a:latin typeface="+mj-lt"/>
                <a:ea typeface="+mn-ea"/>
                <a:cs typeface="+mn-cs"/>
              </a:rPr>
              <a:t>        </a:t>
            </a:r>
            <a:r>
              <a:rPr lang="es-MX" sz="1300" b="1" kern="1200" dirty="0">
                <a:solidFill>
                  <a:srgbClr val="660033"/>
                </a:solidFill>
                <a:effectLst/>
                <a:latin typeface="+mj-lt"/>
                <a:ea typeface="+mn-ea"/>
                <a:cs typeface="+mn-cs"/>
              </a:rPr>
              <a:t>   </a:t>
            </a:r>
            <a:r>
              <a:rPr lang="es-MX" sz="1300" b="1" kern="120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16/08/2019-31/01/2021: </a:t>
            </a:r>
            <a:r>
              <a:rPr lang="es-MX" sz="1300" b="0" kern="120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Titular de la Oficina de Representación.</a:t>
            </a:r>
          </a:p>
          <a:p>
            <a:pPr marL="0" lvl="0" indent="0" algn="just">
              <a:lnSpc>
                <a:spcPct val="150000"/>
              </a:lnSpc>
              <a:spcAft>
                <a:spcPts val="0"/>
              </a:spcAft>
              <a:buFont typeface="Wingdings"/>
              <a:buNone/>
            </a:pPr>
            <a:r>
              <a:rPr lang="es-MX" sz="1600" b="1" dirty="0">
                <a:solidFill>
                  <a:srgbClr val="A7802D"/>
                </a:solidFill>
                <a:effectLst/>
                <a:latin typeface="+mj-lt"/>
              </a:rPr>
              <a:t>CARRERA PROFESIONAL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None/>
              <a:tabLst/>
              <a:defRPr/>
            </a:pPr>
            <a:r>
              <a:rPr lang="es-MX" sz="130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Cuenta con una trayectoria de 45 años de experiencia en el sector de la Fuerza Aérea y Armada, ocupando los siguientes cargos, entre otros:</a:t>
            </a:r>
          </a:p>
          <a:p>
            <a:pPr marL="171450" marR="0" lvl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300" b="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General de División;</a:t>
            </a:r>
          </a:p>
          <a:p>
            <a:pPr marL="171450" marR="0" lvl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300" b="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General de A.L.A. P.A.D.E.M.A.  Jefe del Estado Mayor de la RANE en Chihuahua;</a:t>
            </a:r>
          </a:p>
          <a:p>
            <a:pPr marL="171450" marR="0" lvl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300" b="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General de A.L.A. Agregado Militar en la República Popular de China;</a:t>
            </a:r>
          </a:p>
          <a:p>
            <a:pPr marL="171450" marR="0" lvl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300" b="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Comandante de A.L.A. de Combate en BAM 1;</a:t>
            </a:r>
          </a:p>
          <a:p>
            <a:pPr marL="171450" marR="0" lvl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300" b="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Comandante de la BAM 12;</a:t>
            </a:r>
          </a:p>
          <a:p>
            <a:pPr marL="171450" marR="0" lvl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300" b="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Coronel  F.A. P.A.D.E.M.A. Sección Quinta del EMFA.</a:t>
            </a:r>
          </a:p>
        </p:txBody>
      </p:sp>
      <p:pic>
        <p:nvPicPr>
          <p:cNvPr id="11" name="Picture 2" descr="Y:\SDCO_Zona Sur\SUR\CV TITULARES DE LAS O R\SEMBLANZAS CURRICULARES TOR -JUNIO 2024\FOTOS\ZACATECAS- JOSÉ DE JESÚS BARAJAS SANTOS.png">
            <a:extLst>
              <a:ext uri="{FF2B5EF4-FFF2-40B4-BE49-F238E27FC236}">
                <a16:creationId xmlns:a16="http://schemas.microsoft.com/office/drawing/2014/main" id="{5A25A51C-6B8B-4867-A9FF-2B00143FB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219" y="85505"/>
            <a:ext cx="1126435" cy="136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310893"/>
      </p:ext>
    </p:extLst>
  </p:cSld>
  <p:clrMapOvr>
    <a:masterClrMapping/>
  </p:clrMapOvr>
</p:sld>
</file>

<file path=ppt/theme/theme1.xml><?xml version="1.0" encoding="utf-8"?>
<a:theme xmlns:a="http://schemas.openxmlformats.org/drawingml/2006/main" name="Operación_Migratoria_02102024">
  <a:themeElements>
    <a:clrScheme name="INAMI">
      <a:dk1>
        <a:srgbClr val="621132"/>
      </a:dk1>
      <a:lt1>
        <a:srgbClr val="FFFFFF"/>
      </a:lt1>
      <a:dk2>
        <a:srgbClr val="285C4D"/>
      </a:dk2>
      <a:lt2>
        <a:srgbClr val="D4C19C"/>
      </a:lt2>
      <a:accent1>
        <a:srgbClr val="13322B"/>
      </a:accent1>
      <a:accent2>
        <a:srgbClr val="9D2449"/>
      </a:accent2>
      <a:accent3>
        <a:srgbClr val="F2DEDB"/>
      </a:accent3>
      <a:accent4>
        <a:srgbClr val="56242A"/>
      </a:accent4>
      <a:accent5>
        <a:srgbClr val="4BACC6"/>
      </a:accent5>
      <a:accent6>
        <a:srgbClr val="B38E5D"/>
      </a:accent6>
      <a:hlink>
        <a:srgbClr val="0000FF"/>
      </a:hlink>
      <a:folHlink>
        <a:srgbClr val="4E232E"/>
      </a:folHlink>
    </a:clrScheme>
    <a:fontScheme name="inami2024">
      <a:majorFont>
        <a:latin typeface="Geomanist Bold"/>
        <a:ea typeface=""/>
        <a:cs typeface=""/>
      </a:majorFont>
      <a:minorFont>
        <a:latin typeface="Geomanis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Operación_Migratoria_02102024</Template>
  <TotalTime>42420</TotalTime>
  <Words>261</Words>
  <Application>Microsoft Office PowerPoint</Application>
  <PresentationFormat>Panorámica</PresentationFormat>
  <Paragraphs>29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11" baseType="lpstr">
      <vt:lpstr>Geomanist Light</vt:lpstr>
      <vt:lpstr>Montserrat</vt:lpstr>
      <vt:lpstr>Calibri</vt:lpstr>
      <vt:lpstr>Geomanist</vt:lpstr>
      <vt:lpstr>Wingdings</vt:lpstr>
      <vt:lpstr>Montserrat SemiBold</vt:lpstr>
      <vt:lpstr>Arial</vt:lpstr>
      <vt:lpstr>MadrePatria</vt:lpstr>
      <vt:lpstr>Geomanist Bold</vt:lpstr>
      <vt:lpstr>Operación_Migratoria_02102024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De Albornoz Bueno, Maria José</cp:lastModifiedBy>
  <cp:revision>2570</cp:revision>
  <cp:lastPrinted>2024-11-06T00:49:20Z</cp:lastPrinted>
  <dcterms:created xsi:type="dcterms:W3CDTF">2018-12-04T03:27:02Z</dcterms:created>
  <dcterms:modified xsi:type="dcterms:W3CDTF">2024-11-14T16:45:38Z</dcterms:modified>
</cp:coreProperties>
</file>